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374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gif>
</file>

<file path=ppt/media/image3.png>
</file>

<file path=ppt/media/image4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5D6AE5-6B99-4C31-8716-255E1CBE9671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4C6391-0D7C-4E23-9E00-079CD5A35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018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742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48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517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056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2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81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950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576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450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793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197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61397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62" r:id="rId5"/>
    <p:sldLayoutId id="2147483756" r:id="rId6"/>
    <p:sldLayoutId id="2147483757" r:id="rId7"/>
    <p:sldLayoutId id="2147483758" r:id="rId8"/>
    <p:sldLayoutId id="2147483761" r:id="rId9"/>
    <p:sldLayoutId id="2147483759" r:id="rId10"/>
    <p:sldLayoutId id="2147483760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gif"/><Relationship Id="rId5" Type="http://schemas.openxmlformats.org/officeDocument/2006/relationships/slideLayout" Target="../slideLayouts/slideLayout2.xml"/><Relationship Id="rId10" Type="http://schemas.openxmlformats.org/officeDocument/2006/relationships/hyperlink" Target="https://en.wikipedia.org/wiki/Weather" TargetMode="External"/><Relationship Id="rId4" Type="http://schemas.openxmlformats.org/officeDocument/2006/relationships/video" Target="../media/media2.mp4"/><Relationship Id="rId9" Type="http://schemas.openxmlformats.org/officeDocument/2006/relationships/hyperlink" Target="https://en.wikipedia.org/wiki/Severe_weather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project2rice.herokuapp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97668B44-DE29-4F65-A2EC-CE30AFDD37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017" b="87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6A6D6E-721D-4710-8145-678CF08349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199" y="1131987"/>
            <a:ext cx="10144260" cy="1487225"/>
          </a:xfrm>
          <a:solidFill>
            <a:schemeClr val="tx1">
              <a:lumMod val="85000"/>
              <a:alpha val="38000"/>
            </a:schemeClr>
          </a:solidFill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Using social media for actionable extreme weather event surveillance</a:t>
            </a:r>
            <a:br>
              <a:rPr lang="en-US" sz="2200" dirty="0">
                <a:solidFill>
                  <a:schemeClr val="tx1"/>
                </a:solidFill>
              </a:rPr>
            </a:b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FF0126-02C4-450C-8266-BC33CF5F7A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8467" y="3627960"/>
            <a:ext cx="10917716" cy="25304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	</a:t>
            </a:r>
          </a:p>
          <a:p>
            <a:pPr algn="ctr"/>
            <a:endParaRPr 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Group 1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Team Members: </a:t>
            </a:r>
          </a:p>
          <a:p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Aline Jaimes, Adelia Manuel, </a:t>
            </a:r>
            <a:r>
              <a:rPr lang="en-US" sz="1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Iretemi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lang="en-US" sz="1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Adelaja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John </a:t>
            </a:r>
            <a:r>
              <a:rPr lang="en-US" sz="1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kNight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Wingdings 2" panose="05020102010507070707" pitchFamily="18" charset="2"/>
              <a:buChar char=""/>
            </a:pPr>
            <a:endParaRPr 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Wingdings 2" panose="05020102010507070707" pitchFamily="18" charset="2"/>
              <a:buChar char="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045DB-1BD4-4019-81AE-FDA1E8ED31A5}"/>
              </a:ext>
            </a:extLst>
          </p:cNvPr>
          <p:cNvSpPr/>
          <p:nvPr/>
        </p:nvSpPr>
        <p:spPr>
          <a:xfrm>
            <a:off x="891925" y="779171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cap="all" dirty="0">
                <a:latin typeface="+mj-lt"/>
                <a:ea typeface="+mj-ea"/>
                <a:cs typeface="+mj-cs"/>
              </a:rPr>
              <a:t>Project 2.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endParaRPr lang="en-US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AF0F5052-D653-4996-9873-49B200482EA0}"/>
              </a:ext>
            </a:extLst>
          </p:cNvPr>
          <p:cNvSpPr txBox="1">
            <a:spLocks/>
          </p:cNvSpPr>
          <p:nvPr/>
        </p:nvSpPr>
        <p:spPr>
          <a:xfrm>
            <a:off x="671585" y="5690254"/>
            <a:ext cx="10639067" cy="1487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	</a:t>
            </a:r>
          </a:p>
          <a:p>
            <a:pPr algn="ctr"/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analytics bootcamp Rice University 								          12/02/2019</a:t>
            </a:r>
          </a:p>
          <a:p>
            <a:pPr algn="ctr">
              <a:buFont typeface="Wingdings 2" panose="05020102010507070707" pitchFamily="18" charset="2"/>
              <a:buChar char="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938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6E283FB-FC01-4973-A5E9-BF413EC094DA}"/>
              </a:ext>
            </a:extLst>
          </p:cNvPr>
          <p:cNvSpPr/>
          <p:nvPr/>
        </p:nvSpPr>
        <p:spPr>
          <a:xfrm>
            <a:off x="601580" y="3690752"/>
            <a:ext cx="11010197" cy="31315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8C55A6D6-6814-43ED-A95D-0A6FD76D44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974" y="3865423"/>
            <a:ext cx="3139134" cy="2505668"/>
          </a:xfrm>
          <a:prstGeom prst="rect">
            <a:avLst/>
          </a:prstGeom>
        </p:spPr>
      </p:pic>
      <p:pic>
        <p:nvPicPr>
          <p:cNvPr id="10" name="MOD14A1_M_FIRE">
            <a:hlinkClick r:id="" action="ppaction://media"/>
            <a:extLst>
              <a:ext uri="{FF2B5EF4-FFF2-40B4-BE49-F238E27FC236}">
                <a16:creationId xmlns:a16="http://schemas.microsoft.com/office/drawing/2014/main" id="{B78CD953-179A-4DAB-A512-3B2AFA7D94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600037" y="3854500"/>
            <a:ext cx="3670218" cy="2457070"/>
          </a:xfrm>
          <a:prstGeom prst="rect">
            <a:avLst/>
          </a:prstGeom>
        </p:spPr>
      </p:pic>
      <p:pic>
        <p:nvPicPr>
          <p:cNvPr id="12" name="hurricane_harvey">
            <a:hlinkClick r:id="" action="ppaction://media"/>
            <a:extLst>
              <a:ext uri="{FF2B5EF4-FFF2-40B4-BE49-F238E27FC236}">
                <a16:creationId xmlns:a16="http://schemas.microsoft.com/office/drawing/2014/main" id="{87B8B716-2DFA-4304-B442-E750C4C0DF7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21745" y="3885138"/>
            <a:ext cx="2795974" cy="241985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56EB731-D76D-4722-A26C-FDA7183F3D37}"/>
              </a:ext>
            </a:extLst>
          </p:cNvPr>
          <p:cNvSpPr/>
          <p:nvPr/>
        </p:nvSpPr>
        <p:spPr>
          <a:xfrm>
            <a:off x="286380" y="727371"/>
            <a:ext cx="585730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Clr>
                <a:srgbClr val="C00000"/>
              </a:buClr>
              <a:buSzPct val="150000"/>
              <a:buFont typeface="Wingdings" panose="05000000000000000000" pitchFamily="2" charset="2"/>
              <a:buChar char="§"/>
            </a:pPr>
            <a:r>
              <a:rPr lang="en-US" sz="2000" dirty="0"/>
              <a:t>In the occurrence of an extreme event, such as flash flood, fires, snowstorm, heat wave, etc. the warnings from governmental and private sources are not always updated in near-real-time. This makes it difficult for communities, first responders, citizens in general to prepare or better respond to an extreme weather event. </a:t>
            </a:r>
          </a:p>
        </p:txBody>
      </p:sp>
      <p:sp>
        <p:nvSpPr>
          <p:cNvPr id="17" name="Google Shape;1105;p64">
            <a:extLst>
              <a:ext uri="{FF2B5EF4-FFF2-40B4-BE49-F238E27FC236}">
                <a16:creationId xmlns:a16="http://schemas.microsoft.com/office/drawing/2014/main" id="{311AD38A-A091-4F80-BCEA-3A231047FB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5775" y="-2"/>
            <a:ext cx="11029950" cy="245660"/>
          </a:xfrm>
          <a:prstGeom prst="rect">
            <a:avLst/>
          </a:prstGeom>
        </p:spPr>
        <p:txBody>
          <a:bodyPr spcFirstLastPara="1" vert="horz" wrap="square" lIns="609600" tIns="243833" rIns="365733" bIns="121900" rtlCol="0" anchor="t" anchorCtr="0">
            <a:noAutofit/>
          </a:bodyPr>
          <a:lstStyle/>
          <a:p>
            <a:r>
              <a:rPr lang="en" sz="2400" dirty="0">
                <a:latin typeface="+mj-lt"/>
                <a:ea typeface="+mj-ea"/>
                <a:cs typeface="+mj-cs"/>
              </a:rPr>
              <a:t>Project Description</a:t>
            </a:r>
            <a:endParaRPr sz="2400" dirty="0"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D6B103-65A4-4A71-9578-49B84EED8B65}"/>
              </a:ext>
            </a:extLst>
          </p:cNvPr>
          <p:cNvSpPr/>
          <p:nvPr/>
        </p:nvSpPr>
        <p:spPr>
          <a:xfrm>
            <a:off x="6411817" y="1093867"/>
            <a:ext cx="5199960" cy="1631216"/>
          </a:xfrm>
          <a:prstGeom prst="rect">
            <a:avLst/>
          </a:prstGeom>
          <a:solidFill>
            <a:srgbClr val="C00000">
              <a:alpha val="58000"/>
            </a:srgbClr>
          </a:solidFill>
        </p:spPr>
        <p:txBody>
          <a:bodyPr wrap="square">
            <a:spAutoFit/>
          </a:bodyPr>
          <a:lstStyle/>
          <a:p>
            <a:pPr algn="just"/>
            <a:r>
              <a:rPr lang="en-US" sz="2000" b="1" dirty="0"/>
              <a:t>Research Question: </a:t>
            </a:r>
            <a:r>
              <a:rPr lang="en-US" sz="2000" dirty="0"/>
              <a:t>Can “listening” to social media help improve monitoring of extreme weather events?</a:t>
            </a:r>
          </a:p>
          <a:p>
            <a:pPr algn="just"/>
            <a:endParaRPr lang="en-US" sz="2000" dirty="0"/>
          </a:p>
          <a:p>
            <a:r>
              <a:rPr lang="en-US" sz="2000" dirty="0"/>
              <a:t>Time Frame: 01/01/19- Present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6FEEA68-853D-4FA9-97CE-0518A798494B}"/>
              </a:ext>
            </a:extLst>
          </p:cNvPr>
          <p:cNvSpPr txBox="1">
            <a:spLocks/>
          </p:cNvSpPr>
          <p:nvPr/>
        </p:nvSpPr>
        <p:spPr>
          <a:xfrm>
            <a:off x="418072" y="3147364"/>
            <a:ext cx="11307655" cy="7866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sz="2000" b="1" dirty="0"/>
              <a:t>What is extreme weather? </a:t>
            </a:r>
            <a:r>
              <a:rPr lang="en-US" sz="2000" dirty="0"/>
              <a:t>Unexpected, unusual, unpredictable, </a:t>
            </a:r>
            <a:r>
              <a:rPr lang="en-US" sz="2000" dirty="0">
                <a:hlinkClick r:id="rId9" tooltip="Severe weather"/>
              </a:rPr>
              <a:t>severe</a:t>
            </a:r>
            <a:r>
              <a:rPr lang="en-US" sz="2000" dirty="0"/>
              <a:t> or unseasonal </a:t>
            </a:r>
            <a:r>
              <a:rPr lang="en-US" sz="2000" dirty="0">
                <a:hlinkClick r:id="rId10" tooltip="Weather"/>
              </a:rPr>
              <a:t>weather</a:t>
            </a:r>
            <a:r>
              <a:rPr lang="en-US" sz="2000" dirty="0"/>
              <a:t>.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1820685-221B-41D6-B1E4-9820156B4CFB}"/>
              </a:ext>
            </a:extLst>
          </p:cNvPr>
          <p:cNvSpPr txBox="1">
            <a:spLocks/>
          </p:cNvSpPr>
          <p:nvPr/>
        </p:nvSpPr>
        <p:spPr>
          <a:xfrm>
            <a:off x="489854" y="6108439"/>
            <a:ext cx="11307655" cy="7866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sz="2000" dirty="0">
                <a:solidFill>
                  <a:schemeClr val="bg1"/>
                </a:solidFill>
              </a:rPr>
              <a:t>    Above. Hurricane Harvey        Above. Droughts USA 2019       Above. Wildfires 2000-2019</a:t>
            </a:r>
          </a:p>
        </p:txBody>
      </p:sp>
    </p:spTree>
    <p:extLst>
      <p:ext uri="{BB962C8B-B14F-4D97-AF65-F5344CB8AC3E}">
        <p14:creationId xmlns:p14="http://schemas.microsoft.com/office/powerpoint/2010/main" val="171766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575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93D30-9FD4-4C56-9021-81B3D1ACA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754649"/>
            <a:ext cx="11029615" cy="58114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GOAL:</a:t>
            </a:r>
            <a:r>
              <a:rPr lang="en-US" dirty="0"/>
              <a:t> Monitoring dashboard of extreme weather events of 2019.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Coding approach</a:t>
            </a:r>
          </a:p>
          <a:p>
            <a:pPr marL="0" indent="0">
              <a:buNone/>
            </a:pPr>
            <a:r>
              <a:rPr lang="en-US" dirty="0"/>
              <a:t>Front-end – Html, leaflet</a:t>
            </a:r>
          </a:p>
          <a:p>
            <a:pPr marL="0" indent="0">
              <a:buNone/>
            </a:pPr>
            <a:r>
              <a:rPr lang="en-US" dirty="0"/>
              <a:t>Back-end – Java and Python </a:t>
            </a:r>
          </a:p>
          <a:p>
            <a:r>
              <a:rPr lang="en-US" dirty="0"/>
              <a:t>Data munging techniques</a:t>
            </a:r>
          </a:p>
          <a:p>
            <a:pPr marL="0" indent="0">
              <a:buNone/>
            </a:pPr>
            <a:r>
              <a:rPr lang="en-US" dirty="0"/>
              <a:t>Web-scrapping of social media using common hashtags to identify 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#Extreme Events, #SevereWeather, #Floods, #Wildfires</a:t>
            </a:r>
          </a:p>
          <a:p>
            <a:pPr marL="0" indent="0">
              <a:buNone/>
            </a:pPr>
            <a:r>
              <a:rPr lang="en-US" dirty="0"/>
              <a:t>Mongo Database- </a:t>
            </a:r>
            <a:r>
              <a:rPr lang="en-US" dirty="0" err="1"/>
              <a:t>Mlab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Information transfer from database to html</a:t>
            </a:r>
          </a:p>
          <a:p>
            <a:pPr marL="0" indent="0">
              <a:buNone/>
            </a:pPr>
            <a:r>
              <a:rPr lang="en-US" dirty="0"/>
              <a:t>Map data with Leaflet</a:t>
            </a:r>
          </a:p>
          <a:p>
            <a:pPr marL="0" indent="0">
              <a:buNone/>
            </a:pPr>
            <a:r>
              <a:rPr lang="en-US" dirty="0"/>
              <a:t>JS library - Anime</a:t>
            </a:r>
          </a:p>
          <a:p>
            <a:r>
              <a:rPr lang="en-US" b="1" dirty="0"/>
              <a:t>Final visualization.</a:t>
            </a:r>
          </a:p>
          <a:p>
            <a:pPr marL="0" indent="0">
              <a:buNone/>
            </a:pPr>
            <a:r>
              <a:rPr lang="en-US" b="1" dirty="0">
                <a:hlinkClick r:id="rId2"/>
              </a:rPr>
              <a:t>https://project2rice.herokuapp.com/</a:t>
            </a:r>
            <a:endParaRPr lang="en-US" b="1" dirty="0"/>
          </a:p>
        </p:txBody>
      </p:sp>
      <p:sp>
        <p:nvSpPr>
          <p:cNvPr id="5" name="Google Shape;1105;p64">
            <a:extLst>
              <a:ext uri="{FF2B5EF4-FFF2-40B4-BE49-F238E27FC236}">
                <a16:creationId xmlns:a16="http://schemas.microsoft.com/office/drawing/2014/main" id="{5691D74F-5948-41D9-ABB4-58E98D9092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5775" y="-2"/>
            <a:ext cx="11029950" cy="245660"/>
          </a:xfrm>
          <a:prstGeom prst="rect">
            <a:avLst/>
          </a:prstGeom>
        </p:spPr>
        <p:txBody>
          <a:bodyPr spcFirstLastPara="1" vert="horz" wrap="square" lIns="609600" tIns="243833" rIns="365733" bIns="121900" rtlCol="0" anchor="t" anchorCtr="0">
            <a:noAutofit/>
          </a:bodyPr>
          <a:lstStyle/>
          <a:p>
            <a:r>
              <a:rPr lang="en" sz="2400" dirty="0">
                <a:latin typeface="+mj-lt"/>
                <a:ea typeface="+mj-ea"/>
                <a:cs typeface="+mj-cs"/>
              </a:rPr>
              <a:t>Project Description</a:t>
            </a:r>
            <a:endParaRPr sz="2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98291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39224-1836-4C0A-B1AA-D3DCFF093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/Conclusions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6B04C-FD38-48D8-AABE-A283223D0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3120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_2SEEDS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C34D54"/>
      </a:accent1>
      <a:accent2>
        <a:srgbClr val="B1653B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246</Words>
  <Application>Microsoft Office PowerPoint</Application>
  <PresentationFormat>Widescreen</PresentationFormat>
  <Paragraphs>32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Avenir Next LT Pro</vt:lpstr>
      <vt:lpstr>Calibri</vt:lpstr>
      <vt:lpstr>Wingdings</vt:lpstr>
      <vt:lpstr>Wingdings 2</vt:lpstr>
      <vt:lpstr>DividendVTI</vt:lpstr>
      <vt:lpstr>Using social media for actionable extreme weather event surveillance </vt:lpstr>
      <vt:lpstr>Project Description</vt:lpstr>
      <vt:lpstr>Project Description</vt:lpstr>
      <vt:lpstr>Discussion /Conclusions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social media for actionable extreme weather event surveillance</dc:title>
  <dc:creator>Aline</dc:creator>
  <cp:lastModifiedBy>Aline</cp:lastModifiedBy>
  <cp:revision>33</cp:revision>
  <dcterms:created xsi:type="dcterms:W3CDTF">2019-12-01T21:18:57Z</dcterms:created>
  <dcterms:modified xsi:type="dcterms:W3CDTF">2019-12-02T02:37:21Z</dcterms:modified>
</cp:coreProperties>
</file>